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265" r:id="rId5"/>
    <p:sldMasterId id="2147486321" r:id="rId6"/>
    <p:sldMasterId id="2147486333" r:id="rId7"/>
    <p:sldMasterId id="2147486345" r:id="rId8"/>
    <p:sldMasterId id="2147486357" r:id="rId9"/>
    <p:sldMasterId id="2147486369" r:id="rId10"/>
  </p:sldMasterIdLst>
  <p:notesMasterIdLst>
    <p:notesMasterId r:id="rId98"/>
  </p:notesMasterIdLst>
  <p:sldIdLst>
    <p:sldId id="359" r:id="rId11"/>
    <p:sldId id="303" r:id="rId12"/>
    <p:sldId id="2153" r:id="rId13"/>
    <p:sldId id="302" r:id="rId14"/>
    <p:sldId id="309" r:id="rId15"/>
    <p:sldId id="259" r:id="rId16"/>
    <p:sldId id="260" r:id="rId17"/>
    <p:sldId id="310" r:id="rId18"/>
    <p:sldId id="264" r:id="rId19"/>
    <p:sldId id="305" r:id="rId20"/>
    <p:sldId id="266" r:id="rId21"/>
    <p:sldId id="288" r:id="rId22"/>
    <p:sldId id="2154" r:id="rId23"/>
    <p:sldId id="2155" r:id="rId24"/>
    <p:sldId id="258" r:id="rId25"/>
    <p:sldId id="2156" r:id="rId26"/>
    <p:sldId id="263" r:id="rId27"/>
    <p:sldId id="2157" r:id="rId28"/>
    <p:sldId id="265" r:id="rId29"/>
    <p:sldId id="2158" r:id="rId30"/>
    <p:sldId id="360" r:id="rId31"/>
    <p:sldId id="1353" r:id="rId32"/>
    <p:sldId id="2159" r:id="rId33"/>
    <p:sldId id="2160" r:id="rId34"/>
    <p:sldId id="2161" r:id="rId35"/>
    <p:sldId id="271" r:id="rId36"/>
    <p:sldId id="2162" r:id="rId37"/>
    <p:sldId id="291" r:id="rId38"/>
    <p:sldId id="2163" r:id="rId39"/>
    <p:sldId id="2164" r:id="rId40"/>
    <p:sldId id="2165" r:id="rId41"/>
    <p:sldId id="295" r:id="rId42"/>
    <p:sldId id="2166" r:id="rId43"/>
    <p:sldId id="2167" r:id="rId44"/>
    <p:sldId id="2168" r:id="rId45"/>
    <p:sldId id="2169" r:id="rId46"/>
    <p:sldId id="298" r:id="rId47"/>
    <p:sldId id="299" r:id="rId48"/>
    <p:sldId id="300" r:id="rId49"/>
    <p:sldId id="301" r:id="rId50"/>
    <p:sldId id="2170" r:id="rId51"/>
    <p:sldId id="2171" r:id="rId52"/>
    <p:sldId id="434" r:id="rId53"/>
    <p:sldId id="494" r:id="rId54"/>
    <p:sldId id="1855" r:id="rId55"/>
    <p:sldId id="1535" r:id="rId56"/>
    <p:sldId id="2032" r:id="rId57"/>
    <p:sldId id="2068" r:id="rId58"/>
    <p:sldId id="2069" r:id="rId59"/>
    <p:sldId id="2070" r:id="rId60"/>
    <p:sldId id="2034" r:id="rId61"/>
    <p:sldId id="2072" r:id="rId62"/>
    <p:sldId id="2073" r:id="rId63"/>
    <p:sldId id="2074" r:id="rId64"/>
    <p:sldId id="2075" r:id="rId65"/>
    <p:sldId id="2050" r:id="rId66"/>
    <p:sldId id="2088" r:id="rId67"/>
    <p:sldId id="2089" r:id="rId68"/>
    <p:sldId id="2076" r:id="rId69"/>
    <p:sldId id="2051" r:id="rId70"/>
    <p:sldId id="2078" r:id="rId71"/>
    <p:sldId id="2079" r:id="rId72"/>
    <p:sldId id="2080" r:id="rId73"/>
    <p:sldId id="2081" r:id="rId74"/>
    <p:sldId id="2082" r:id="rId75"/>
    <p:sldId id="2083" r:id="rId76"/>
    <p:sldId id="2084" r:id="rId77"/>
    <p:sldId id="2085" r:id="rId78"/>
    <p:sldId id="2086" r:id="rId79"/>
    <p:sldId id="2172" r:id="rId80"/>
    <p:sldId id="2087" r:id="rId81"/>
    <p:sldId id="2117" r:id="rId82"/>
    <p:sldId id="287" r:id="rId83"/>
    <p:sldId id="256" r:id="rId84"/>
    <p:sldId id="289" r:id="rId85"/>
    <p:sldId id="257" r:id="rId86"/>
    <p:sldId id="290" r:id="rId87"/>
    <p:sldId id="292" r:id="rId88"/>
    <p:sldId id="293" r:id="rId89"/>
    <p:sldId id="278" r:id="rId90"/>
    <p:sldId id="276" r:id="rId91"/>
    <p:sldId id="294" r:id="rId92"/>
    <p:sldId id="2152" r:id="rId93"/>
    <p:sldId id="296" r:id="rId94"/>
    <p:sldId id="297" r:id="rId95"/>
    <p:sldId id="277" r:id="rId96"/>
    <p:sldId id="436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209" autoAdjust="0"/>
    <p:restoredTop sz="94660"/>
  </p:normalViewPr>
  <p:slideViewPr>
    <p:cSldViewPr snapToGrid="0">
      <p:cViewPr varScale="1">
        <p:scale>
          <a:sx n="51" d="100"/>
          <a:sy n="51" d="100"/>
        </p:scale>
        <p:origin x="208" y="1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5/4/24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FDF155-9F29-4FC8-A9E7-60A116A75D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40275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36536-EBF0-4D01-B8C9-92B77DD0D4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5623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0841F3-6D13-4946-BB9C-00AE7849F9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2198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B19FE-5DCA-4E77-8CC2-EC266D1BE3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325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36536-EBF0-4D01-B8C9-92B77DD0D4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2873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F1FA21-5C2F-41C8-9F9F-3A7C950A38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7402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0A6B2-FC61-48F8-8CDB-C5B0DEA439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6540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36536-EBF0-4D01-B8C9-92B77DD0D4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05895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F8BF73-979F-4F4C-AF05-C67CA359F9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2371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6AAFBD-80CC-4001-882F-48F773D68D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701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5115A-5805-49AB-9CC4-A3238239CF5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475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4A512-ABB1-4D2E-8A5D-1A650CDD3D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602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2D0F2-67B5-4977-922B-C53CEFBA6B4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544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C5139-F312-479A-B2D8-9AD2E8A644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71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1BCB6-CA28-4532-A0B1-9BB8CD061CA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443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688B6-5F9E-4ACC-8187-B4697B4B0B9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797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B7237-A41E-436D-876A-148E6B2A41F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435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47CBD-53DE-4034-8E30-94EA53C67FA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534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48BCD-AF46-4106-AAD1-1F7D625EE7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903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8174F-A5AD-4677-86CC-894ABCE3443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0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FF40-DB89-47C3-B925-C53EC8357A1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4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5/4/24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5/4/24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5/4/24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5/4/24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5/4/24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5/4/24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5/4/24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5/4/24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5/4/24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5/4/24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5/4/24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5/4/24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4436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5/4/24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489953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5/4/24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3795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5/4/24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2629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5/4/24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129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5/4/24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5462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5/4/24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05266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5/4/24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50482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5/4/24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05517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5/4/24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733709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5/4/24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275020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228BB-7236-4691-A155-7D7246251B9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692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42039-8E7E-4A67-AFBA-B962736DAA5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4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58B29-2462-4983-94EF-8B5C57DFA9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712A1-4FDD-4F62-B8CA-0D9D66AD89E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4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00963-41E7-4466-8F56-CCEADE78A8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28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C55B5-42CB-4887-A764-E2BB9D8399A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33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78323-EE1D-4E68-A161-F6F9F5ECEEE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0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A8AD-1953-4357-95FE-60F80B5CE3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688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1755E-576B-4152-81AA-D55B7405355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311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CD21A-CDE2-4AAE-8CFA-131257594C8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5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7F1C6-DFB4-4CF4-AB94-8818312902F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57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80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17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8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520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716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652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378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224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653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269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677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65526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2277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34207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356148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286736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617664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49426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8287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43008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83894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35156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CF501-0A7A-4C83-8C40-7C38AAA59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F5167B-A304-AC6F-A6C2-1330D5524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3A30F7-E37B-25DC-3024-9F98B75D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4E5BA-5D52-077B-8D26-D2213003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9479D-8FED-B0F1-166E-A293B39F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005F1-A05E-834C-A98D-66F14352FD4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48608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51729-7A57-9718-6D61-4D6B8B28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DE0FA7-696E-35B2-2F9C-540176703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7752A-B048-B50F-A39F-1DDB01C73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4FBE22-1B8D-D014-F7A6-1936830B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E0A756-F239-0827-859E-F6DECA6B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EF2D9-B0E1-5948-9A66-E37687BEC47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0357714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E5D8F-1163-F707-EC1F-F3A3C40E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F4490A-E888-CDEE-E1F6-230CC4AD6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D9C163-53F0-B4C3-3729-09F0DD03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682B8-FFFA-CCE0-215A-19C1DEC7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FB201-E83C-1DC4-1BA0-A72828F7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04EF8-B5E7-A944-997D-14A19E3B7F3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1998419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39F16-24C2-6D0B-2EC7-4460C1A6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D603AF-510B-5B7F-0EFA-D84A6029B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B35472-6347-C88F-C4E4-4B62F35F9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2A8D31-A112-13C4-CDC0-5B9855F8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C725ED-9AB8-9A9B-B138-88C116A9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0691CB-501A-D54B-1C19-1676CA2F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36F52-9A2B-1440-B38F-F16EA6B3425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67429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B66C7-CF9C-85BC-C42C-0B2852DE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3CB04C-64C5-5301-0F84-1C2B26065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1768DD-78D5-F0C1-0B15-CD02A9F45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F081AA-CC63-4D94-CE74-442679D73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C84F63-F743-F68E-C8A7-6BDDDFF0F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ADB6C1-9C25-9EC6-F747-0346B26E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2CB2FD0-9E84-AB4D-5B68-16F7983C0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9D0681D-786C-5665-AA47-734750A88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D686C-A549-7A48-9281-6C5E0B88D27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1737529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936E0-B057-8AD3-5E4C-8A686E86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688BFC-E7A9-92CD-602F-10B5EA99C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DA2491-0DD5-8C0C-E544-60B89A57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E1B7C5-51D3-9FF1-A675-95593BC7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1885B-81AB-3047-9B12-31A19ABAF3C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97932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A30CFF-218F-9C18-A282-1770E759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1F74A6-DF86-77D9-B750-72C8279D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7ADB50-F307-77B9-45B1-CE98D3AB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86AF6-C0FC-B340-A7B0-4168CBB46B1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786683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118E5-8D33-A8E4-E9CB-FBCC9F68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25255-F18E-C996-D517-4FAB6BE2B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AA1F1E-C51D-BF42-7568-3045E3EAA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54B25D-420C-246F-7331-5F9A6C00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AEA8E2-0D39-D6DB-45AE-15A13416D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1FE6E6-5549-11D7-C6FA-8C69F781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E0C6E-03C5-2841-8704-D5AD58C318E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333009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4F7D0-A218-ACF1-96D5-B6FD8206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5ADF74-5AE4-C1FD-BABF-3219DD236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ED5DE5-26D8-5CCC-2624-423D15E11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C5A166-8502-874B-3838-CEBEA65E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30B75-566B-2979-9266-3B5CABBBD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55924B-A86F-902A-91A3-9777DDAB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2EB2E-8737-8B48-868C-C24469038AC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6099972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225ED-034D-E542-3D3E-8EEF0D00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4FBA6B-FAD8-2D10-5CF9-0D04CE641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08FE59-CEC1-B344-7765-B542586E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69B6E4-193E-ED62-5353-9915F382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95725B-2A0A-0B0D-3872-1F059DF6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81D0E-4DB0-154B-8070-43E4438940D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9337956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DA1596-7B3A-3E85-79F7-A846B2255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80218F-7F60-1201-D4B5-9796D1FC2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D80632-27E5-05CB-9A5F-AC1DDACE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63ECAD-C116-4670-8E82-5CE5D782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F93967-06D9-E22D-6082-9DC2D0D9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AC28E-E26E-D549-807D-82AB3D2C3A8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86633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>
                <a:latin typeface="+mn-lt"/>
              </a:defRPr>
            </a:lvl1pPr>
          </a:lstStyle>
          <a:p>
            <a:fld id="{F9640733-21F0-4045-BEE1-B2EADC99E1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0" r:id="rId1"/>
    <p:sldLayoutId id="2147486371" r:id="rId2"/>
    <p:sldLayoutId id="2147486372" r:id="rId3"/>
    <p:sldLayoutId id="2147486373" r:id="rId4"/>
    <p:sldLayoutId id="2147486374" r:id="rId5"/>
    <p:sldLayoutId id="2147486375" r:id="rId6"/>
    <p:sldLayoutId id="2147486376" r:id="rId7"/>
    <p:sldLayoutId id="2147486377" r:id="rId8"/>
    <p:sldLayoutId id="2147486378" r:id="rId9"/>
    <p:sldLayoutId id="2147486379" r:id="rId10"/>
    <p:sldLayoutId id="2147486380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5/4/24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/>
              <a:t>5/4/24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772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266" r:id="rId1"/>
    <p:sldLayoutId id="2147486267" r:id="rId2"/>
    <p:sldLayoutId id="2147486268" r:id="rId3"/>
    <p:sldLayoutId id="2147486269" r:id="rId4"/>
    <p:sldLayoutId id="2147486270" r:id="rId5"/>
    <p:sldLayoutId id="2147486271" r:id="rId6"/>
    <p:sldLayoutId id="2147486272" r:id="rId7"/>
    <p:sldLayoutId id="2147486273" r:id="rId8"/>
    <p:sldLayoutId id="2147486274" r:id="rId9"/>
    <p:sldLayoutId id="2147486275" r:id="rId10"/>
    <p:sldLayoutId id="21474862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2CE9E61D-9529-47F3-B71B-F19F062526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6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22" r:id="rId1"/>
    <p:sldLayoutId id="2147486323" r:id="rId2"/>
    <p:sldLayoutId id="2147486324" r:id="rId3"/>
    <p:sldLayoutId id="2147486325" r:id="rId4"/>
    <p:sldLayoutId id="2147486326" r:id="rId5"/>
    <p:sldLayoutId id="2147486327" r:id="rId6"/>
    <p:sldLayoutId id="2147486328" r:id="rId7"/>
    <p:sldLayoutId id="2147486329" r:id="rId8"/>
    <p:sldLayoutId id="2147486330" r:id="rId9"/>
    <p:sldLayoutId id="2147486331" r:id="rId10"/>
    <p:sldLayoutId id="214748633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68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334" r:id="rId1"/>
    <p:sldLayoutId id="2147486335" r:id="rId2"/>
    <p:sldLayoutId id="2147486336" r:id="rId3"/>
    <p:sldLayoutId id="2147486337" r:id="rId4"/>
    <p:sldLayoutId id="2147486338" r:id="rId5"/>
    <p:sldLayoutId id="2147486339" r:id="rId6"/>
    <p:sldLayoutId id="2147486340" r:id="rId7"/>
    <p:sldLayoutId id="2147486341" r:id="rId8"/>
    <p:sldLayoutId id="2147486342" r:id="rId9"/>
    <p:sldLayoutId id="2147486343" r:id="rId10"/>
    <p:sldLayoutId id="21474863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58348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346" r:id="rId1"/>
    <p:sldLayoutId id="2147486347" r:id="rId2"/>
    <p:sldLayoutId id="2147486348" r:id="rId3"/>
    <p:sldLayoutId id="2147486349" r:id="rId4"/>
    <p:sldLayoutId id="2147486350" r:id="rId5"/>
    <p:sldLayoutId id="2147486351" r:id="rId6"/>
    <p:sldLayoutId id="2147486352" r:id="rId7"/>
    <p:sldLayoutId id="2147486353" r:id="rId8"/>
    <p:sldLayoutId id="2147486354" r:id="rId9"/>
    <p:sldLayoutId id="2147486355" r:id="rId10"/>
    <p:sldLayoutId id="214748635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552DD8-034E-314C-BA57-EBC7AE09A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BDDB82-EB65-BCD9-B370-2CBBDA808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B62CBE-854C-446B-7708-6FB3AB3303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EBE0AB-D0C4-EB73-BB01-004263C078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79C794E-6C2B-A8CB-ACE3-A6620C879A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7CF10E2E-AF51-C948-BA5E-BC7826247FC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40623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58" r:id="rId1"/>
    <p:sldLayoutId id="2147486359" r:id="rId2"/>
    <p:sldLayoutId id="2147486360" r:id="rId3"/>
    <p:sldLayoutId id="2147486361" r:id="rId4"/>
    <p:sldLayoutId id="2147486362" r:id="rId5"/>
    <p:sldLayoutId id="2147486363" r:id="rId6"/>
    <p:sldLayoutId id="2147486364" r:id="rId7"/>
    <p:sldLayoutId id="2147486365" r:id="rId8"/>
    <p:sldLayoutId id="2147486366" r:id="rId9"/>
    <p:sldLayoutId id="2147486367" r:id="rId10"/>
    <p:sldLayoutId id="214748636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trump shall resound 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the Lord shall descend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Even so, it is well with my soul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It is well 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with my soul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8000" b="1" dirty="0">
                <a:latin typeface="+mn-lt"/>
              </a:rPr>
              <a:t>I could sing of</a:t>
            </a:r>
            <a:br>
              <a:rPr lang="en-US" sz="8000" b="1" dirty="0">
                <a:latin typeface="+mn-lt"/>
              </a:rPr>
            </a:br>
            <a:r>
              <a:rPr lang="en-US" sz="8000" b="1" dirty="0">
                <a:latin typeface="+mn-lt"/>
              </a:rPr>
              <a:t> Your love forever</a:t>
            </a:r>
            <a:endParaRPr lang="es-SV" sz="8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819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Over the mountains and the sea</a:t>
            </a:r>
            <a:br>
              <a:rPr lang="en-US" sz="6000" dirty="0"/>
            </a:br>
            <a:r>
              <a:rPr lang="en-US" sz="6000" dirty="0"/>
              <a:t>Your river runs with love for me</a:t>
            </a:r>
            <a:br>
              <a:rPr lang="en-US" sz="6000" dirty="0"/>
            </a:br>
            <a:r>
              <a:rPr lang="en-US" sz="6000" dirty="0"/>
              <a:t>And I will open up my heart</a:t>
            </a:r>
            <a:br>
              <a:rPr lang="en-US" sz="6000" dirty="0"/>
            </a:br>
            <a:r>
              <a:rPr lang="en-US" sz="6000" dirty="0"/>
              <a:t>And let the Healer set me free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78015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I'm happy to be in the truth</a:t>
            </a:r>
            <a:br>
              <a:rPr lang="en-US" sz="6000" dirty="0"/>
            </a:br>
            <a:r>
              <a:rPr lang="en-US" sz="6000" dirty="0"/>
              <a:t>And I will daily lift my hands</a:t>
            </a:r>
            <a:br>
              <a:rPr lang="en-US" sz="6000" dirty="0"/>
            </a:br>
            <a:r>
              <a:rPr lang="en-US" sz="6000" dirty="0"/>
              <a:t>For I will always sing of</a:t>
            </a:r>
            <a:br>
              <a:rPr lang="en-US" sz="6000" dirty="0"/>
            </a:br>
            <a:r>
              <a:rPr lang="en-US" sz="6000" dirty="0" err="1"/>
              <a:t>Of</a:t>
            </a:r>
            <a:r>
              <a:rPr lang="en-US" sz="6000" dirty="0"/>
              <a:t> when Your love came down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03430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could sing of Your love forever</a:t>
            </a:r>
          </a:p>
          <a:p>
            <a:pPr marL="0" indent="0" algn="ctr">
              <a:buNone/>
            </a:pPr>
            <a:r>
              <a:rPr lang="en-US" sz="6000" dirty="0"/>
              <a:t>I could sing of Your love forever</a:t>
            </a:r>
          </a:p>
          <a:p>
            <a:pPr marL="0" indent="0" algn="ctr">
              <a:buNone/>
            </a:pPr>
            <a:r>
              <a:rPr lang="en-US" sz="6000" dirty="0"/>
              <a:t>I could sing of Your love forever</a:t>
            </a:r>
          </a:p>
          <a:p>
            <a:pPr marL="0" indent="0" algn="ctr">
              <a:buNone/>
            </a:pPr>
            <a:r>
              <a:rPr lang="en-US" sz="6000" dirty="0"/>
              <a:t>I could sing of Your love forever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5811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Over the mountains and the sea</a:t>
            </a:r>
            <a:br>
              <a:rPr lang="en-US" sz="6000" dirty="0"/>
            </a:br>
            <a:r>
              <a:rPr lang="en-US" sz="6000" dirty="0"/>
              <a:t>Your river runs with love for me</a:t>
            </a:r>
            <a:br>
              <a:rPr lang="en-US" sz="6000" dirty="0"/>
            </a:br>
            <a:r>
              <a:rPr lang="en-US" sz="6000" dirty="0"/>
              <a:t>And I will open up my heart</a:t>
            </a:r>
            <a:br>
              <a:rPr lang="en-US" sz="6000" dirty="0"/>
            </a:br>
            <a:r>
              <a:rPr lang="en-US" sz="6000" dirty="0"/>
              <a:t>And let the Healer set me free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713614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I'm happy to be in the truth</a:t>
            </a:r>
            <a:br>
              <a:rPr lang="en-US" sz="6000" dirty="0"/>
            </a:br>
            <a:r>
              <a:rPr lang="en-US" sz="6000" dirty="0"/>
              <a:t>And I will daily lift my hands</a:t>
            </a:r>
            <a:br>
              <a:rPr lang="en-US" sz="6000" dirty="0"/>
            </a:br>
            <a:r>
              <a:rPr lang="en-US" sz="6000" dirty="0"/>
              <a:t>For I will always sing of</a:t>
            </a:r>
            <a:br>
              <a:rPr lang="en-US" sz="6000" dirty="0"/>
            </a:br>
            <a:r>
              <a:rPr lang="en-US" sz="6000" dirty="0" err="1"/>
              <a:t>Of</a:t>
            </a:r>
            <a:r>
              <a:rPr lang="en-US" sz="6000" dirty="0"/>
              <a:t> when Your love came down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24914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could sing of Your love forever</a:t>
            </a:r>
          </a:p>
          <a:p>
            <a:pPr marL="0" indent="0" algn="ctr">
              <a:buNone/>
            </a:pPr>
            <a:r>
              <a:rPr lang="en-US" sz="6000" dirty="0"/>
              <a:t>I could sing of Your love forever</a:t>
            </a:r>
          </a:p>
          <a:p>
            <a:pPr marL="0" indent="0" algn="ctr">
              <a:buNone/>
            </a:pPr>
            <a:r>
              <a:rPr lang="en-US" sz="6000" dirty="0"/>
              <a:t>I could sing of Your love forever</a:t>
            </a:r>
          </a:p>
          <a:p>
            <a:pPr marL="0" indent="0" algn="ctr">
              <a:buNone/>
            </a:pPr>
            <a:r>
              <a:rPr lang="en-US" sz="6000" dirty="0"/>
              <a:t>I could sing of Your love forever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86334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8800" b="1" dirty="0">
                <a:solidFill>
                  <a:schemeClr val="bg1"/>
                </a:solidFill>
                <a:latin typeface="Calibri" panose="020F0502020204030204" pitchFamily="34" charset="0"/>
              </a:rPr>
              <a:t>It is Well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082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8800" b="1" dirty="0">
                <a:solidFill>
                  <a:schemeClr val="bg1"/>
                </a:solidFill>
                <a:latin typeface="Calibri" panose="020F0502020204030204" pitchFamily="34" charset="0"/>
              </a:rPr>
              <a:t>Great are You Lord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6250" dirty="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You give life, You are love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6250" dirty="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You bring light to the darkness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6250" dirty="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You give hope, You restore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6250" dirty="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Every heart that is broken </a:t>
            </a:r>
            <a:endParaRPr lang="en-US" sz="62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Great are You, Lord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It's Your breath in our lungs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So we pour out our praise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We pour out our praise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It's Your breath in our lungs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So we pour out our praise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To You only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6250" dirty="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You give life, You are love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6250" dirty="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You bring light to the darkness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6250" dirty="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You give hope, You restore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6250" dirty="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Every heart that is broken </a:t>
            </a:r>
            <a:endParaRPr lang="en-US" sz="62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Great are You, Lord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peace, like a river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Attendeth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my way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sorrows like sea billows roll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It's Your breath in our lungs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So we pour out our praise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We pour out our praise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It's Your breath in our lungs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So we pour out our praise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To You only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It's Your breath in our lungs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So we pour out our praise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We pour out our praise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It's Your breath in our lungs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So we pour out our praise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To You only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All the earth will shout Your praise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Our hearts will cry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These bones will sing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Great are You, Lord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All the earth will shout Your praise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Our hearts will cry,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These bones will sing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Great are You, Lord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All the earth will shout Your praise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Our hearts will cry,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These bones will sing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Great are You, Lord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It's Your breath in our lungs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So we pour out our praise,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We pour out our praise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It's Your breath in our lungs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So we pour out our praise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To You only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Whatever my lot 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Thou has taught me to say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well, with my soul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It's Your breath in our lungs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So we pour out our praise,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We pour out our praise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It's Your breath in our lungs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So we pour out our praise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To You only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130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06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88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Can Stand?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8383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Will you stand?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After this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saw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four angels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standing at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four corners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earth,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holding back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four winds of the earth, so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wind might blow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 the earth or sea or against any tree. 												              																	Rev. 7:1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0043608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I saw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another angel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ascending from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rising of the sun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with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seal of the living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he called with a loud voice to the four angels who had been given power to harm earth and sea,  												              	    Rev. 7:2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6658347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saying,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not harm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earth or the sea or the trees,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until we have sealed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servants of our God on their foreheads.” 												              	    Rev. 7:3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412436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 is well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With my soul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2724092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I looked and behold, on Mount Zion stood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Lamb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with Him 144,000 who had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name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Father’s name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written on their foreheads.												              	    Rev. 14:1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6662147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I heard the number of the sealed,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144,000 sealed from every tribe of the sons of Israel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: 												            																							    Rev. 7:4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009916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12,000 from the tribe of Judah were sealed, 12,000 from the tribe of Reuben, 12,000 from the tribe of Gad, 												            																  Rev. 7:5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2861663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12,000 from the tribe of Asher, 12,000 from the tribe of Naphtali, 12,000 from the tribe of Manasseh, 												            																  				 Rev. 7:6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5444713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12,000 from the tribe of Simeon, 12,000 from the tribe of Levi,  12,000 from the tribe of Issachar, 												            																  				     Rev. 7:7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4565694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12,000 from the tribe of Zebulun, 12,000 from the tribe of Joseph,  12,000 from the tribe of Benjamin were sealed. 												            			    Rev. 7:8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440856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Revelation 14:1-5</a:t>
            </a:r>
          </a:p>
        </p:txBody>
      </p:sp>
    </p:spTree>
    <p:extLst>
      <p:ext uri="{BB962C8B-B14F-4D97-AF65-F5344CB8AC3E}">
        <p14:creationId xmlns:p14="http://schemas.microsoft.com/office/powerpoint/2010/main" val="309788538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in this way all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Israel will be saved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as it is written, “The Deliverer will come from Zion, he will banish ungodliness from Jacob”; 															Rom. 11:26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3865642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this will be My covenant with them when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take away their sins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Rom. 11:27 ESV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591404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is not through with the Nation of Israel! </a:t>
            </a:r>
          </a:p>
        </p:txBody>
      </p:sp>
    </p:spTree>
    <p:extLst>
      <p:ext uri="{BB962C8B-B14F-4D97-AF65-F5344CB8AC3E}">
        <p14:creationId xmlns:p14="http://schemas.microsoft.com/office/powerpoint/2010/main" val="22737983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My sin, Oh the bliss 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of this glorious thought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My sin, not in part but the whole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After this I looked, and behold,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great multitude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no one could number, from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every nation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from all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tribes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peoples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languages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,…												           Rev. 7:9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9937977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standing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before the throne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before the Lamb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clothed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white robes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palm branches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their hands, 												           														  Rev. 7:9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2629670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crying out with a loud voice,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Salvation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belongs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our God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sits on the throne,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the Lamb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!”												           														  Rev. 7:10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952216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 the angels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were standing around the throne and around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elders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four living creatures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fell on their faces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before the throne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worshiped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												           Rev. 7:11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7993572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saying, “Amen! Blessing and glory and wisdom and thanksgiving and honor and power and might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 to our God forever and ever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 Amen.”												           Rev. 7:12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4321918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one of the elders addressed me saying,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are these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clothed in white robes,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where have they come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?”												                   Rev. 7:13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9272856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said to him, “Sir, you know.” And he said to me, “These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ones coming out of the great tribulation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They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washed their robes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made them white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blood of the Lamb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												                    Rev. 7:14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6409827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“Therefore they are before the throne of God, and serve Him day and night in His temple; and He who sits on the throne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shelter them with His presence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                    Rev. 7:15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2808438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shall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hunger no more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neither thirst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anymore;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sun shall  not strike them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nor any scorching heat.												       Rev. 7:16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1996261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Lamb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midst of the throne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will be their shepherd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He will guide them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springs of living water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will wipe away every tear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from their eyes.”												       Rev. 7:17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393192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nailed to the cross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 bear it no more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the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the Lord, O my soul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Ephesians 1:13-14 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9540699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Will you stand?</a:t>
            </a:r>
          </a:p>
        </p:txBody>
      </p:sp>
    </p:spTree>
    <p:extLst>
      <p:ext uri="{BB962C8B-B14F-4D97-AF65-F5344CB8AC3E}">
        <p14:creationId xmlns:p14="http://schemas.microsoft.com/office/powerpoint/2010/main" val="200842949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320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48D60FB-4BD1-4C8D-7EBC-5A38CDF1E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US" altLang="es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altLang="es-US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altLang="es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 Alone</a:t>
            </a:r>
            <a:endParaRPr lang="en-US" altLang="es-US" sz="75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BAFCBC9C-B499-A8FD-8C3E-71D64425D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250" dirty="0">
                <a:solidFill>
                  <a:srgbClr val="FFFFFF"/>
                </a:solidFill>
                <a:latin typeface="Calibri" panose="020F0502020204030204" pitchFamily="34" charset="0"/>
              </a:rPr>
              <a:t>In Christ alone my hope is found,</a:t>
            </a:r>
            <a:br>
              <a:rPr lang="en-US" altLang="es-US" sz="625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rgbClr val="FFFFFF"/>
                </a:solidFill>
                <a:latin typeface="Calibri" panose="020F0502020204030204" pitchFamily="34" charset="0"/>
              </a:rPr>
              <a:t>He is my light, my strength, my song</a:t>
            </a:r>
          </a:p>
        </p:txBody>
      </p:sp>
    </p:spTree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7F85D684-53A5-DFEA-D48A-F263F9623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250" dirty="0">
                <a:solidFill>
                  <a:srgbClr val="FFFFFF"/>
                </a:solidFill>
                <a:latin typeface="Calibri" panose="020F0502020204030204" pitchFamily="34" charset="0"/>
              </a:rPr>
              <a:t>This Cornerstone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250" dirty="0">
                <a:solidFill>
                  <a:srgbClr val="FFFFFF"/>
                </a:solidFill>
                <a:latin typeface="Calibri" panose="020F0502020204030204" pitchFamily="34" charset="0"/>
              </a:rPr>
              <a:t>This solid Ground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250" dirty="0">
                <a:solidFill>
                  <a:srgbClr val="FFFFFF"/>
                </a:solidFill>
                <a:latin typeface="Calibri" panose="020F0502020204030204" pitchFamily="34" charset="0"/>
              </a:rPr>
              <a:t>Firm through the fiercest drought and storm</a:t>
            </a:r>
          </a:p>
        </p:txBody>
      </p:sp>
    </p:spTree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8D3C84F7-5BB7-EBBC-E554-06C6C90B4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heights of love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depths of peace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When fears are stilled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When strivings cease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35F9CD6-4305-4B13-3185-066074C52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Comforter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all in all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Here in the love of Christ I stand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F8E4760-C35D-2308-3F40-A1791EE3F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There in the ground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His body lay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Light of the world by darkness slain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99AD8A4-7798-5B0E-3DA0-A0C417D0E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Then bursting forth in glorious day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Up from the grave He rose again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It is well 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with my soul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16648027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B8783EF-B78E-AF7A-240E-4B1429B2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as He stands in victory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Sin's curse has lost its grip on me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02EAC15-EC46-3939-2748-E87FA028D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For I am His and He is mine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Bought with the precious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blood of Christ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4FF8D73-55EA-7257-E987-E8C1E0A77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guilt in life, no fear in death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This is the power of Christ in me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3CECA4B-4294-727B-6382-29089F646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From life's first cry to final breath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Jesus commands my destiny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4BB84DF-3A38-C357-B96D-DDDC7DBC1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power of hell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scheme of man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Can ever pluck me from His hand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C4CEFEA-3315-FDAB-6B27-F2BE4D309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‘Till He returns or calls me home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Here in the power of Christ I'll stand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256156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Lord, haste the day 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when my faith shall be sight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clouds be rolled back as a scroll</a:t>
            </a:r>
          </a:p>
        </p:txBody>
      </p:sp>
    </p:spTree>
  </p:cSld>
  <p:clrMapOvr>
    <a:masterClrMapping/>
  </p:clrMapOvr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8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17178</TotalTime>
  <Words>2345</Words>
  <Application>Microsoft Macintosh PowerPoint</Application>
  <PresentationFormat>Panorámica</PresentationFormat>
  <Paragraphs>210</Paragraphs>
  <Slides>87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87</vt:i4>
      </vt:variant>
    </vt:vector>
  </HeadingPairs>
  <TitlesOfParts>
    <vt:vector size="101" baseType="lpstr">
      <vt:lpstr>Arial</vt:lpstr>
      <vt:lpstr>Calibri</vt:lpstr>
      <vt:lpstr>Calibri Light</vt:lpstr>
      <vt:lpstr>Gill Sans</vt:lpstr>
      <vt:lpstr>3_Default Design</vt:lpstr>
      <vt:lpstr>Tema de Office</vt:lpstr>
      <vt:lpstr>3_Office Theme</vt:lpstr>
      <vt:lpstr>5_Default Design</vt:lpstr>
      <vt:lpstr>Office Theme</vt:lpstr>
      <vt:lpstr>1_Default Design</vt:lpstr>
      <vt:lpstr>1_Office Theme</vt:lpstr>
      <vt:lpstr>Bullets</vt:lpstr>
      <vt:lpstr>Default Design</vt:lpstr>
      <vt:lpstr>2_Default Design</vt:lpstr>
      <vt:lpstr>Presentación de PowerPoint</vt:lpstr>
      <vt:lpstr>It is Well</vt:lpstr>
      <vt:lpstr>When peace, like a river  Attendeth my way When sorrows like sea billows roll</vt:lpstr>
      <vt:lpstr>Whatever my lot  Thou has taught me to say It is well, it is well, with my soul</vt:lpstr>
      <vt:lpstr>It is well  With my soul It is well, it is well with my soul</vt:lpstr>
      <vt:lpstr>My sin, Oh the bliss  of this glorious thought My sin, not in part but the whole</vt:lpstr>
      <vt:lpstr>Is nailed to the cross  and I bear it no more Praise the Lord Praise the Lord, O my soul</vt:lpstr>
      <vt:lpstr>It is well  with my soul It is well, it is well with my soul</vt:lpstr>
      <vt:lpstr>And Lord, haste the day  when my faith shall be sight The clouds be rolled back as a scroll</vt:lpstr>
      <vt:lpstr>The trump shall resound  and the Lord shall descend Even so, it is well with my soul</vt:lpstr>
      <vt:lpstr>It is well  with my soul It is well, it is well with my soul</vt:lpstr>
      <vt:lpstr>Presentación de PowerPoint</vt:lpstr>
      <vt:lpstr>I could sing of  Your love forever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111</cp:revision>
  <dcterms:created xsi:type="dcterms:W3CDTF">2015-07-25T20:50:10Z</dcterms:created>
  <dcterms:modified xsi:type="dcterms:W3CDTF">2024-04-06T21:06:46Z</dcterms:modified>
</cp:coreProperties>
</file>